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1"/>
  </p:notesMasterIdLst>
  <p:handoutMasterIdLst>
    <p:handoutMasterId r:id="rId12"/>
  </p:handoutMasterIdLst>
  <p:sldIdLst>
    <p:sldId id="256" r:id="rId2"/>
    <p:sldId id="515" r:id="rId3"/>
    <p:sldId id="523" r:id="rId4"/>
    <p:sldId id="516" r:id="rId5"/>
    <p:sldId id="524" r:id="rId6"/>
    <p:sldId id="517" r:id="rId7"/>
    <p:sldId id="525" r:id="rId8"/>
    <p:sldId id="519" r:id="rId9"/>
    <p:sldId id="518" r:id="rId10"/>
  </p:sldIdLst>
  <p:sldSz cx="9144000" cy="6858000" type="screen4x3"/>
  <p:notesSz cx="7434263" cy="10917238"/>
  <p:custShowLst>
    <p:custShow name="Diaporama personnalisé 1" id="0">
      <p:sldLst/>
    </p:custShow>
  </p:custShow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CCFF"/>
    <a:srgbClr val="CCFFFF"/>
    <a:srgbClr val="FFFFFF"/>
    <a:srgbClr val="FFCC99"/>
    <a:srgbClr val="003399"/>
    <a:srgbClr val="CC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9497" autoAdjust="0"/>
  </p:normalViewPr>
  <p:slideViewPr>
    <p:cSldViewPr snapToGrid="0" snapToObjects="1">
      <p:cViewPr>
        <p:scale>
          <a:sx n="66" d="100"/>
          <a:sy n="66" d="100"/>
        </p:scale>
        <p:origin x="-3114" y="-15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-2160" y="-120"/>
      </p:cViewPr>
      <p:guideLst>
        <p:guide orient="horz" pos="3438"/>
        <p:guide pos="23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2738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>
            <a:lvl1pPr algn="l" defTabSz="985838">
              <a:defRPr sz="2100" b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206875" y="0"/>
            <a:ext cx="322738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>
            <a:lvl1pPr algn="r" defTabSz="985838">
              <a:defRPr sz="2100" b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388600"/>
            <a:ext cx="322738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b" anchorCtr="0" compatLnSpc="1">
            <a:prstTxWarp prst="textNoShape">
              <a:avLst/>
            </a:prstTxWarp>
          </a:bodyPr>
          <a:lstStyle>
            <a:lvl1pPr algn="l" defTabSz="985838">
              <a:defRPr sz="2100" b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206875" y="10388600"/>
            <a:ext cx="322738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b" anchorCtr="0" compatLnSpc="1">
            <a:prstTxWarp prst="textNoShape">
              <a:avLst/>
            </a:prstTxWarp>
          </a:bodyPr>
          <a:lstStyle>
            <a:lvl1pPr algn="r" defTabSz="985838">
              <a:defRPr sz="2100" b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8CA06330-F71C-44F2-8013-D2730CC6E9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9536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49613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>
            <a:lvl1pPr algn="l" defTabSz="985838">
              <a:defRPr sz="21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259263" y="0"/>
            <a:ext cx="3148012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>
            <a:lvl1pPr algn="r" defTabSz="985838">
              <a:defRPr sz="21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3613" y="835025"/>
            <a:ext cx="5459412" cy="4094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08063" y="5195888"/>
            <a:ext cx="5418137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0388600"/>
            <a:ext cx="3249613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b" anchorCtr="0" compatLnSpc="1">
            <a:prstTxWarp prst="textNoShape">
              <a:avLst/>
            </a:prstTxWarp>
          </a:bodyPr>
          <a:lstStyle>
            <a:lvl1pPr algn="l" defTabSz="985838">
              <a:defRPr sz="21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259263" y="10388600"/>
            <a:ext cx="3148012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b" anchorCtr="0" compatLnSpc="1">
            <a:prstTxWarp prst="textNoShape">
              <a:avLst/>
            </a:prstTxWarp>
          </a:bodyPr>
          <a:lstStyle>
            <a:lvl1pPr algn="r" defTabSz="985838">
              <a:defRPr sz="2100">
                <a:cs typeface="+mn-cs"/>
              </a:defRPr>
            </a:lvl1pPr>
          </a:lstStyle>
          <a:p>
            <a:pPr>
              <a:defRPr/>
            </a:pPr>
            <a:fld id="{B94B708F-A150-47B0-B785-262E382E2FF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604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91A148D0-C174-47E7-992E-31252DF0DA9B}" type="slidenum">
              <a:rPr lang="fr-FR" sz="2100" smtClean="0"/>
              <a:pPr algn="r" eaLnBrk="1" hangingPunct="1">
                <a:defRPr/>
              </a:pPr>
              <a:t>1</a:t>
            </a:fld>
            <a:endParaRPr lang="fr-FR" sz="2100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2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3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4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5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6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7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8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9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06618-F22A-431E-B3E6-30A4D125746A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25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467161-5690-4E2B-9992-7AE9F7F5301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252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9E4D0-5969-4C0F-9C7E-8EBB6938E81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458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9388" y="61913"/>
            <a:ext cx="7466012" cy="58261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639888"/>
            <a:ext cx="3810000" cy="40116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39888"/>
            <a:ext cx="3810000" cy="40116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11F90-3016-40AE-AF04-3008E8944F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013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06618-F22A-431E-B3E6-30A4D125746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45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6837E-7FC1-4BBA-B6C5-C2794FB2DAC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16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0572E-838A-49F7-95B9-9C49EF00BA8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20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3974C-F36B-4962-B4C0-0FF37618C7A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717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39ADF-DBCD-4477-A9DB-736CC664609D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432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1F2253-4C70-4F6C-B32F-A36C1AE16CFF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408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51A0D3-662D-4C82-802B-E387BFE1B24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886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F5A4C-35AE-4FE1-B6DD-7AF0E48C8AFB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22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5B7326-1E2A-4527-9CA8-0105F969DA7C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851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3C996D1-C446-4C23-95F1-0A849A0DC8C2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61913"/>
            <a:ext cx="1308100" cy="66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195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49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27100" y="1098550"/>
            <a:ext cx="7632700" cy="3930650"/>
          </a:xfrm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3600" dirty="0" smtClean="0">
                <a:solidFill>
                  <a:schemeClr val="tx1"/>
                </a:solidFill>
              </a:rPr>
              <a:t>Capoeira</a:t>
            </a:r>
            <a:endParaRPr lang="en-US" sz="36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3600" dirty="0" smtClean="0">
                <a:solidFill>
                  <a:schemeClr val="tx1"/>
                </a:solidFill>
              </a:rPr>
              <a:t>Manual User</a:t>
            </a:r>
          </a:p>
          <a:p>
            <a:pPr eaLnBrk="1" hangingPunct="1"/>
            <a:endParaRPr lang="en-US" sz="3600" dirty="0" smtClean="0">
              <a:solidFill>
                <a:schemeClr val="tx1"/>
              </a:solidFill>
            </a:endParaRPr>
          </a:p>
          <a:p>
            <a:pPr eaLnBrk="1" hangingPunct="1"/>
            <a:endParaRPr lang="en-US" sz="1600" dirty="0" smtClean="0">
              <a:solidFill>
                <a:schemeClr val="tx1"/>
              </a:solidFill>
            </a:endParaRPr>
          </a:p>
          <a:p>
            <a:pPr eaLnBrk="1" hangingPunct="1"/>
            <a:endParaRPr lang="en-US" sz="16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Last </a:t>
            </a:r>
            <a:r>
              <a:rPr lang="en-US" sz="2400" dirty="0" smtClean="0">
                <a:solidFill>
                  <a:schemeClr val="tx1"/>
                </a:solidFill>
              </a:rPr>
              <a:t>update December </a:t>
            </a:r>
            <a:r>
              <a:rPr lang="en-US" sz="2400" dirty="0" smtClean="0">
                <a:solidFill>
                  <a:schemeClr val="tx1"/>
                </a:solidFill>
              </a:rPr>
              <a:t>2019</a:t>
            </a:r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286375"/>
            <a:ext cx="226695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9388" y="90940"/>
            <a:ext cx="7466012" cy="591231"/>
          </a:xfrm>
        </p:spPr>
        <p:txBody>
          <a:bodyPr>
            <a:noAutofit/>
          </a:bodyPr>
          <a:lstStyle/>
          <a:p>
            <a:pPr algn="r" eaLnBrk="1" hangingPunct="1"/>
            <a:r>
              <a:rPr lang="en-US" sz="3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Tab</a:t>
            </a:r>
            <a:endParaRPr lang="en-US" sz="36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96686" y="767443"/>
            <a:ext cx="8218714" cy="13019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This tab show the axis of the diffractometer. They can be ordered by using the following properties : </a:t>
            </a:r>
            <a:r>
              <a:rPr lang="fr-FR" sz="2000" dirty="0" err="1" smtClean="0"/>
              <a:t>RealAxisProxies</a:t>
            </a:r>
            <a:r>
              <a:rPr lang="fr-FR" sz="2000" dirty="0" smtClean="0"/>
              <a:t>, </a:t>
            </a:r>
            <a:r>
              <a:rPr lang="fr-FR" sz="2000" dirty="0" err="1" smtClean="0"/>
              <a:t>PseudoAxisProxies</a:t>
            </a:r>
            <a:r>
              <a:rPr lang="fr-FR" sz="2000" dirty="0" smtClean="0"/>
              <a:t>, </a:t>
            </a:r>
            <a:r>
              <a:rPr lang="fr-FR" sz="2000" dirty="0" err="1" smtClean="0"/>
              <a:t>GUI_EulerianPseudoAxisProxies</a:t>
            </a:r>
            <a:r>
              <a:rPr lang="fr-FR" sz="2000" dirty="0"/>
              <a:t> </a:t>
            </a:r>
            <a:r>
              <a:rPr lang="fr-FR" sz="2000" dirty="0" smtClean="0"/>
              <a:t>and </a:t>
            </a:r>
            <a:r>
              <a:rPr lang="fr-FR" sz="2000" dirty="0" err="1" smtClean="0"/>
              <a:t>GUI_AnalyzerAxisProxies</a:t>
            </a:r>
            <a:r>
              <a:rPr lang="fr-FR" sz="2000" dirty="0"/>
              <a:t>.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endParaRPr lang="en-US" sz="2000" b="1" dirty="0" smtClean="0"/>
          </a:p>
        </p:txBody>
      </p:sp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52" y="2069420"/>
            <a:ext cx="7219805" cy="435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15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9388" y="90940"/>
            <a:ext cx="7466012" cy="591231"/>
          </a:xfrm>
        </p:spPr>
        <p:txBody>
          <a:bodyPr>
            <a:noAutofit/>
          </a:bodyPr>
          <a:lstStyle/>
          <a:p>
            <a:pPr algn="r" eaLnBrk="1" hangingPunct="1"/>
            <a:r>
              <a:rPr lang="en-US" sz="3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Tab - Axis Panel</a:t>
            </a:r>
            <a:endParaRPr lang="en-US" sz="36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68816" y="1012366"/>
            <a:ext cx="8061098" cy="13019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Each axis panel allows to edit the axis.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endParaRPr lang="en-US" sz="2000" b="1" dirty="0" smtClean="0"/>
          </a:p>
        </p:txBody>
      </p:sp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3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02" y="2112958"/>
            <a:ext cx="7600018" cy="251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69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9388" y="61912"/>
            <a:ext cx="7466012" cy="705531"/>
          </a:xfrm>
        </p:spPr>
        <p:txBody>
          <a:bodyPr>
            <a:normAutofit/>
          </a:bodyPr>
          <a:lstStyle/>
          <a:p>
            <a:pPr algn="r" eaLnBrk="1" hangingPunct="1"/>
            <a:r>
              <a:rPr lang="en-US" sz="3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Tab</a:t>
            </a:r>
            <a:endParaRPr lang="en-US" sz="36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4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74" y="999822"/>
            <a:ext cx="8395615" cy="506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42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9388" y="61912"/>
            <a:ext cx="7466012" cy="705531"/>
          </a:xfrm>
        </p:spPr>
        <p:txBody>
          <a:bodyPr>
            <a:normAutofit/>
          </a:bodyPr>
          <a:lstStyle/>
          <a:p>
            <a:pPr algn="r"/>
            <a:r>
              <a:rPr lang="en-US" sz="3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Tab - Summary</a:t>
            </a:r>
            <a:endParaRPr lang="en-US" sz="36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9218" y="1333503"/>
            <a:ext cx="3282199" cy="1301976"/>
          </a:xfrm>
        </p:spPr>
        <p:txBody>
          <a:bodyPr/>
          <a:lstStyle/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2000" dirty="0" smtClean="0"/>
              <a:t>Display the axes values for the pilot diffractometer and the prepare diffractometer.</a:t>
            </a:r>
            <a:endParaRPr lang="en-US" sz="2000" b="1" dirty="0" smtClean="0"/>
          </a:p>
        </p:txBody>
      </p:sp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5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417" y="1306287"/>
            <a:ext cx="5230933" cy="4746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11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9388" y="61912"/>
            <a:ext cx="7466012" cy="705531"/>
          </a:xfrm>
        </p:spPr>
        <p:txBody>
          <a:bodyPr>
            <a:normAutofit/>
          </a:bodyPr>
          <a:lstStyle/>
          <a:p>
            <a:pPr algn="r"/>
            <a:r>
              <a:rPr lang="en-US" sz="3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Tab - Pseudo Axes Tab </a:t>
            </a:r>
            <a:endParaRPr lang="en-US" sz="36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6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888" y="943428"/>
            <a:ext cx="4857072" cy="552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44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9388" y="61912"/>
            <a:ext cx="7466012" cy="705531"/>
          </a:xfrm>
        </p:spPr>
        <p:txBody>
          <a:bodyPr>
            <a:normAutofit/>
          </a:bodyPr>
          <a:lstStyle/>
          <a:p>
            <a:pPr algn="r"/>
            <a:r>
              <a:rPr lang="en-US" sz="3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Tab - Pseudo Axes Panel</a:t>
            </a:r>
            <a:endParaRPr lang="en-US" sz="36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44738" y="1132116"/>
            <a:ext cx="6209947" cy="435428"/>
          </a:xfrm>
        </p:spPr>
        <p:txBody>
          <a:bodyPr/>
          <a:lstStyle/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2000" dirty="0" smtClean="0"/>
              <a:t>Edit the data of each Pseudo Axes.</a:t>
            </a:r>
            <a:endParaRPr lang="en-US" sz="2000" b="1" dirty="0" smtClean="0"/>
          </a:p>
        </p:txBody>
      </p:sp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7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738" y="1698172"/>
            <a:ext cx="6209947" cy="417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10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9388" y="61912"/>
            <a:ext cx="7466012" cy="705531"/>
          </a:xfrm>
        </p:spPr>
        <p:txBody>
          <a:bodyPr>
            <a:normAutofit/>
          </a:bodyPr>
          <a:lstStyle/>
          <a:p>
            <a:pPr algn="r"/>
            <a:r>
              <a:rPr lang="en-US" sz="3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Tab - Crystal Editor</a:t>
            </a:r>
            <a:endParaRPr lang="en-US" sz="36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4589" y="914400"/>
            <a:ext cx="5386612" cy="551543"/>
          </a:xfrm>
        </p:spPr>
        <p:txBody>
          <a:bodyPr/>
          <a:lstStyle/>
          <a:p>
            <a:pPr marL="266700"/>
            <a:r>
              <a:rPr lang="en-US" sz="2000" dirty="0" smtClean="0"/>
              <a:t>Reflections List and Reflections Angles.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8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89" y="3526972"/>
            <a:ext cx="8282211" cy="2578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375" y="1239196"/>
            <a:ext cx="2491649" cy="204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04590" y="1817026"/>
            <a:ext cx="4312554" cy="885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 smtClean="0"/>
              <a:t>“Compute U” 2 reflections to get the following values</a:t>
            </a:r>
            <a:endParaRPr lang="en-US" sz="2000" dirty="0" smtClean="0"/>
          </a:p>
        </p:txBody>
      </p:sp>
      <p:cxnSp>
        <p:nvCxnSpPr>
          <p:cNvPr id="4" name="Connecteur droit avec flèche 3"/>
          <p:cNvCxnSpPr>
            <a:stCxn id="8" idx="3"/>
            <a:endCxn id="7" idx="1"/>
          </p:cNvCxnSpPr>
          <p:nvPr/>
        </p:nvCxnSpPr>
        <p:spPr>
          <a:xfrm>
            <a:off x="4717144" y="2259712"/>
            <a:ext cx="5902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01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9388" y="61912"/>
            <a:ext cx="7466012" cy="705531"/>
          </a:xfrm>
        </p:spPr>
        <p:txBody>
          <a:bodyPr>
            <a:normAutofit/>
          </a:bodyPr>
          <a:lstStyle/>
          <a:p>
            <a:pPr algn="r"/>
            <a:r>
              <a:rPr lang="en-US" sz="3600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Tab - Solution Tab</a:t>
            </a:r>
            <a:endParaRPr lang="en-US" sz="36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3486" y="1260929"/>
            <a:ext cx="8421914" cy="771070"/>
          </a:xfrm>
        </p:spPr>
        <p:txBody>
          <a:bodyPr/>
          <a:lstStyle/>
          <a:p>
            <a:pPr marL="266700">
              <a:lnSpc>
                <a:spcPct val="80000"/>
              </a:lnSpc>
            </a:pPr>
            <a:r>
              <a:rPr lang="en-US" sz="2000" dirty="0" smtClean="0"/>
              <a:t>This tab displays the possible values for each real axes (if it exists) to get the combination requested by the pseudo axes</a:t>
            </a:r>
            <a:endParaRPr lang="en-US" sz="2000" b="1" dirty="0" smtClean="0"/>
          </a:p>
        </p:txBody>
      </p:sp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9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22" y="2537959"/>
            <a:ext cx="7207968" cy="2643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015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1">
      <a:dk1>
        <a:srgbClr val="000000"/>
      </a:dk1>
      <a:lt1>
        <a:sysClr val="window" lastClr="FFFFFF"/>
      </a:lt1>
      <a:dk2>
        <a:srgbClr val="000000"/>
      </a:dk2>
      <a:lt2>
        <a:srgbClr val="7F7F7F"/>
      </a:lt2>
      <a:accent1>
        <a:srgbClr val="548DD4"/>
      </a:accent1>
      <a:accent2>
        <a:srgbClr val="0000FF"/>
      </a:accent2>
      <a:accent3>
        <a:srgbClr val="FFFFFF"/>
      </a:accent3>
      <a:accent4>
        <a:srgbClr val="000000"/>
      </a:accent4>
      <a:accent5>
        <a:srgbClr val="92CDDC"/>
      </a:accent5>
      <a:accent6>
        <a:srgbClr val="0000FF"/>
      </a:accent6>
      <a:hlink>
        <a:srgbClr val="C6D9F0"/>
      </a:hlink>
      <a:folHlink>
        <a:srgbClr val="A5A5A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nalisé 1">
    <a:dk1>
      <a:srgbClr val="000000"/>
    </a:dk1>
    <a:lt1>
      <a:sysClr val="window" lastClr="FFFFFF"/>
    </a:lt1>
    <a:dk2>
      <a:srgbClr val="000000"/>
    </a:dk2>
    <a:lt2>
      <a:srgbClr val="7F7F7F"/>
    </a:lt2>
    <a:accent1>
      <a:srgbClr val="548DD4"/>
    </a:accent1>
    <a:accent2>
      <a:srgbClr val="0000FF"/>
    </a:accent2>
    <a:accent3>
      <a:srgbClr val="FFFFFF"/>
    </a:accent3>
    <a:accent4>
      <a:srgbClr val="000000"/>
    </a:accent4>
    <a:accent5>
      <a:srgbClr val="92CDDC"/>
    </a:accent5>
    <a:accent6>
      <a:srgbClr val="0000FF"/>
    </a:accent6>
    <a:hlink>
      <a:srgbClr val="C6D9F0"/>
    </a:hlink>
    <a:folHlink>
      <a:srgbClr val="A5A5A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22190</TotalTime>
  <Words>157</Words>
  <Application>Microsoft Office PowerPoint</Application>
  <PresentationFormat>Affichage à l'écran (4:3)</PresentationFormat>
  <Paragraphs>39</Paragraphs>
  <Slides>9</Slides>
  <Notes>9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  <vt:variant>
        <vt:lpstr>Diaporamas personnalisés</vt:lpstr>
      </vt:variant>
      <vt:variant>
        <vt:i4>1</vt:i4>
      </vt:variant>
    </vt:vector>
  </HeadingPairs>
  <TitlesOfParts>
    <vt:vector size="11" baseType="lpstr">
      <vt:lpstr>Thème Office</vt:lpstr>
      <vt:lpstr>Présentation PowerPoint</vt:lpstr>
      <vt:lpstr>Pilot Tab</vt:lpstr>
      <vt:lpstr>Pilot Tab - Axis Panel</vt:lpstr>
      <vt:lpstr>Prepare Tab</vt:lpstr>
      <vt:lpstr>Prepare Tab - Summary</vt:lpstr>
      <vt:lpstr>Prepare Tab - Pseudo Axes Tab </vt:lpstr>
      <vt:lpstr>Prepare Tab - Pseudo Axes Panel</vt:lpstr>
      <vt:lpstr>Prepare Tab - Crystal Editor</vt:lpstr>
      <vt:lpstr>Prepare Tab - Solution Tab</vt:lpstr>
      <vt:lpstr>Diaporama personnalisé 1</vt:lpstr>
    </vt:vector>
  </TitlesOfParts>
  <Company>Synchrotron SOLEIL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Salsa User Manual</dc:title>
  <dc:creator>Groupe Controle Acquisitions</dc:creator>
  <cp:lastModifiedBy>PIKETTY Thibault (Thales)</cp:lastModifiedBy>
  <cp:revision>1761</cp:revision>
  <dcterms:created xsi:type="dcterms:W3CDTF">2003-02-19T13:31:24Z</dcterms:created>
  <dcterms:modified xsi:type="dcterms:W3CDTF">2019-12-18T10:04:11Z</dcterms:modified>
</cp:coreProperties>
</file>